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9" r:id="rId4"/>
    <p:sldId id="270" r:id="rId5"/>
    <p:sldId id="271" r:id="rId6"/>
    <p:sldId id="269" r:id="rId7"/>
    <p:sldId id="263" r:id="rId8"/>
    <p:sldId id="265" r:id="rId9"/>
    <p:sldId id="261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50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2C712-E942-4071-BDAF-E2324C8E3A93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4E1EE-4B84-44D4-9316-EB37EF673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2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Games are fun </a:t>
            </a:r>
          </a:p>
          <a:p>
            <a:r>
              <a:rPr lang="en-US" dirty="0" smtClean="0"/>
              <a:t>MMO: (Massively) Multiplayer Online </a:t>
            </a:r>
          </a:p>
          <a:p>
            <a:r>
              <a:rPr lang="en-US" dirty="0" smtClean="0"/>
              <a:t>Something different</a:t>
            </a:r>
          </a:p>
          <a:p>
            <a:r>
              <a:rPr lang="en-US" dirty="0" smtClean="0"/>
              <a:t>Limited resources – roadblock or opportunity?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4E1EE-4B84-44D4-9316-EB37EF6736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15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4E1EE-4B84-44D4-9316-EB37EF6736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50" Type="http://schemas.openxmlformats.org/officeDocument/2006/relationships/image" Target="../media/image63.png"/><Relationship Id="rId55" Type="http://schemas.openxmlformats.org/officeDocument/2006/relationships/image" Target="../media/image68.png"/><Relationship Id="rId63" Type="http://schemas.openxmlformats.org/officeDocument/2006/relationships/image" Target="../media/image76.png"/><Relationship Id="rId68" Type="http://schemas.openxmlformats.org/officeDocument/2006/relationships/image" Target="../media/image81.png"/><Relationship Id="rId7" Type="http://schemas.openxmlformats.org/officeDocument/2006/relationships/image" Target="../media/image20.png"/><Relationship Id="rId71" Type="http://schemas.openxmlformats.org/officeDocument/2006/relationships/image" Target="../media/image84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71.png"/><Relationship Id="rId66" Type="http://schemas.openxmlformats.org/officeDocument/2006/relationships/image" Target="../media/image79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57" Type="http://schemas.openxmlformats.org/officeDocument/2006/relationships/image" Target="../media/image70.png"/><Relationship Id="rId61" Type="http://schemas.openxmlformats.org/officeDocument/2006/relationships/image" Target="../media/image74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56" Type="http://schemas.openxmlformats.org/officeDocument/2006/relationships/image" Target="../media/image69.png"/><Relationship Id="rId64" Type="http://schemas.openxmlformats.org/officeDocument/2006/relationships/image" Target="../media/image77.png"/><Relationship Id="rId69" Type="http://schemas.openxmlformats.org/officeDocument/2006/relationships/image" Target="../media/image82.png"/><Relationship Id="rId8" Type="http://schemas.openxmlformats.org/officeDocument/2006/relationships/image" Target="../media/image21.png"/><Relationship Id="rId51" Type="http://schemas.openxmlformats.org/officeDocument/2006/relationships/image" Target="../media/image64.png"/><Relationship Id="rId72" Type="http://schemas.openxmlformats.org/officeDocument/2006/relationships/image" Target="../media/image85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image" Target="../media/image33.png"/><Relationship Id="rId41" Type="http://schemas.openxmlformats.org/officeDocument/2006/relationships/image" Target="../media/image54.png"/><Relationship Id="rId54" Type="http://schemas.openxmlformats.org/officeDocument/2006/relationships/image" Target="../media/image67.png"/><Relationship Id="rId62" Type="http://schemas.openxmlformats.org/officeDocument/2006/relationships/image" Target="../media/image75.png"/><Relationship Id="rId70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6295" y="3968152"/>
            <a:ext cx="1815682" cy="1084213"/>
          </a:xfrm>
        </p:spPr>
        <p:txBody>
          <a:bodyPr>
            <a:normAutofit/>
          </a:bodyPr>
          <a:lstStyle/>
          <a:p>
            <a:r>
              <a:rPr lang="en-US" dirty="0" smtClean="0"/>
              <a:t>March 2014</a:t>
            </a:r>
          </a:p>
          <a:p>
            <a:r>
              <a:rPr lang="en-US" dirty="0" smtClean="0"/>
              <a:t>CS 4151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856296" y="3476498"/>
            <a:ext cx="2180866" cy="767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BRIAN GRADIN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467819" y="3469419"/>
            <a:ext cx="2467155" cy="60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• </a:t>
            </a:r>
            <a:r>
              <a:rPr lang="en-US" dirty="0" err="1" smtClean="0"/>
              <a:t>jonathan</a:t>
            </a:r>
            <a:r>
              <a:rPr lang="en-US" dirty="0" smtClean="0"/>
              <a:t> </a:t>
            </a:r>
            <a:r>
              <a:rPr lang="en-US" dirty="0" err="1" smtClean="0"/>
              <a:t>haas</a:t>
            </a:r>
            <a:endParaRPr lang="en-US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557919" y="3469419"/>
            <a:ext cx="1826292" cy="595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• Ellie </a:t>
            </a:r>
            <a:r>
              <a:rPr lang="en-US" dirty="0" err="1" smtClean="0"/>
              <a:t>janzen</a:t>
            </a:r>
            <a:endParaRPr lang="en-US" dirty="0" smtClean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7297946" y="3476498"/>
            <a:ext cx="2067832" cy="595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• </a:t>
            </a:r>
            <a:r>
              <a:rPr lang="en-US" dirty="0" err="1" smtClean="0"/>
              <a:t>ethan</a:t>
            </a:r>
            <a:r>
              <a:rPr lang="en-US" dirty="0" smtClean="0"/>
              <a:t> </a:t>
            </a:r>
            <a:r>
              <a:rPr lang="en-US" dirty="0" err="1" smtClean="0"/>
              <a:t>moffaT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33" y="5403218"/>
            <a:ext cx="1361139" cy="1361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86" y="1845543"/>
            <a:ext cx="7171428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9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853" y="618518"/>
            <a:ext cx="9905998" cy="1478570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32853" y="2295207"/>
            <a:ext cx="4310697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XNA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Limits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Optimization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Graphics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Effects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Shadows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Sound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Manipulation through Audacity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Creating sound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853" y="2295207"/>
            <a:ext cx="4310697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XNA</a:t>
            </a:r>
            <a:endParaRPr lang="en-US" dirty="0"/>
          </a:p>
          <a:p>
            <a:pPr lvl="1"/>
            <a:r>
              <a:rPr lang="en-US" dirty="0" smtClean="0"/>
              <a:t>Limits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Graphics</a:t>
            </a:r>
          </a:p>
          <a:p>
            <a:pPr lvl="1"/>
            <a:r>
              <a:rPr lang="en-US" dirty="0" smtClean="0"/>
              <a:t>Effects</a:t>
            </a:r>
            <a:endParaRPr lang="en-US" dirty="0"/>
          </a:p>
          <a:p>
            <a:r>
              <a:rPr lang="en-US" dirty="0" smtClean="0"/>
              <a:t>Shadows</a:t>
            </a:r>
          </a:p>
          <a:p>
            <a:r>
              <a:rPr lang="en-US" dirty="0"/>
              <a:t>Sound</a:t>
            </a:r>
          </a:p>
          <a:p>
            <a:pPr lvl="1"/>
            <a:r>
              <a:rPr lang="en-US" dirty="0"/>
              <a:t>Manipulation through Audacity</a:t>
            </a:r>
          </a:p>
          <a:p>
            <a:pPr lvl="1"/>
            <a:r>
              <a:rPr lang="en-US" dirty="0"/>
              <a:t>Creating sound </a:t>
            </a:r>
            <a:r>
              <a:rPr lang="en-US" dirty="0" smtClean="0"/>
              <a:t>effects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14352" y="2295207"/>
            <a:ext cx="530510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File </a:t>
            </a:r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formats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UI Controls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Game Component Model</a:t>
            </a:r>
            <a:endParaRPr lang="en-US" dirty="0">
              <a:solidFill>
                <a:schemeClr val="tx1">
                  <a:alpha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Debugging </a:t>
            </a:r>
            <a:r>
              <a:rPr lang="en-US" dirty="0">
                <a:solidFill>
                  <a:schemeClr val="tx1">
                    <a:alpha val="50000"/>
                  </a:schemeClr>
                </a:solidFill>
              </a:rPr>
              <a:t>network and threaded code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Pixel Art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UML diagramming/documentation</a:t>
            </a:r>
            <a:endParaRPr lang="en-US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14352" y="2288073"/>
            <a:ext cx="530510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File </a:t>
            </a:r>
            <a:r>
              <a:rPr lang="en-US" dirty="0"/>
              <a:t>formats</a:t>
            </a:r>
          </a:p>
          <a:p>
            <a:r>
              <a:rPr lang="en-US" dirty="0" smtClean="0"/>
              <a:t>UI Controls</a:t>
            </a:r>
            <a:endParaRPr lang="en-US" dirty="0"/>
          </a:p>
          <a:p>
            <a:r>
              <a:rPr lang="en-US" dirty="0" smtClean="0"/>
              <a:t>Game Component Model</a:t>
            </a:r>
          </a:p>
          <a:p>
            <a:r>
              <a:rPr lang="en-US" dirty="0" smtClean="0"/>
              <a:t>Debugging </a:t>
            </a:r>
            <a:r>
              <a:rPr lang="en-US" dirty="0"/>
              <a:t>network and threaded code</a:t>
            </a:r>
          </a:p>
          <a:p>
            <a:r>
              <a:rPr lang="en-US" dirty="0" smtClean="0"/>
              <a:t>Pixel Art</a:t>
            </a:r>
          </a:p>
          <a:p>
            <a:r>
              <a:rPr lang="en-US" dirty="0" smtClean="0"/>
              <a:t>UML diagramming/documentation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33" y="5403218"/>
            <a:ext cx="1361139" cy="13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3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3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3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 uiExpand="1" build="p"/>
      <p:bldP spid="4" grpId="1" uiExpand="1" build="allAtOnce"/>
      <p:bldP spid="4" grpId="2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Future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44032" y="2255844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Non-playable characters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Mobile enemies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Shop keepers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Inventory items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Multiple maps/zones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Non-playable characters</a:t>
            </a:r>
          </a:p>
          <a:p>
            <a:pPr lvl="1"/>
            <a:r>
              <a:rPr lang="en-US" dirty="0" smtClean="0"/>
              <a:t>Mobile enemies</a:t>
            </a:r>
          </a:p>
          <a:p>
            <a:pPr lvl="1"/>
            <a:r>
              <a:rPr lang="en-US" dirty="0" smtClean="0"/>
              <a:t>Shop keepers</a:t>
            </a:r>
            <a:endParaRPr lang="en-US" dirty="0"/>
          </a:p>
          <a:p>
            <a:r>
              <a:rPr lang="en-US" dirty="0" smtClean="0"/>
              <a:t>Inventory items</a:t>
            </a:r>
          </a:p>
          <a:p>
            <a:r>
              <a:rPr lang="en-US" dirty="0" smtClean="0"/>
              <a:t>Multiple maps/zones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25" y="2287587"/>
            <a:ext cx="2691408" cy="2457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33" y="5403218"/>
            <a:ext cx="1361139" cy="1361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1" y="1193788"/>
            <a:ext cx="903832" cy="4216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080" y="2481089"/>
            <a:ext cx="4459498" cy="20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993" y="2664488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33" y="5403218"/>
            <a:ext cx="1361139" cy="13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ue Facts About The Angler Fish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141408" y="2249761"/>
            <a:ext cx="6319405" cy="2478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MMO - Deep sea theme</a:t>
            </a:r>
          </a:p>
          <a:p>
            <a:r>
              <a:rPr lang="en-US" dirty="0" smtClean="0"/>
              <a:t>Navigate a maze, limited light, collect bacteria</a:t>
            </a:r>
          </a:p>
          <a:p>
            <a:r>
              <a:rPr lang="en-US" dirty="0" smtClean="0"/>
              <a:t>Fun, challenging, simple mechanics</a:t>
            </a:r>
          </a:p>
          <a:p>
            <a:r>
              <a:rPr lang="en-US" dirty="0" smtClean="0"/>
              <a:t>Easy to expand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You’re a 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MMO - Deep sea theme</a:t>
            </a:r>
          </a:p>
          <a:p>
            <a:r>
              <a:rPr lang="en-US" dirty="0"/>
              <a:t>Navigate a maze, limited light, collect </a:t>
            </a:r>
            <a:r>
              <a:rPr lang="en-US" dirty="0" smtClean="0"/>
              <a:t>bacteria</a:t>
            </a:r>
          </a:p>
          <a:p>
            <a:r>
              <a:rPr lang="en-US" dirty="0" smtClean="0"/>
              <a:t>Fun, challenging, simple mechanics</a:t>
            </a:r>
          </a:p>
          <a:p>
            <a:r>
              <a:rPr lang="en-US" dirty="0" smtClean="0"/>
              <a:t>Easy to expand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33" y="5403218"/>
            <a:ext cx="1361139" cy="13611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815" y="1611673"/>
            <a:ext cx="2200927" cy="2846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86" y="2063785"/>
            <a:ext cx="2788787" cy="23075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099" y="1637526"/>
            <a:ext cx="3674356" cy="26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4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10418" y="145383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Creating Graphics</a:t>
            </a:r>
            <a:endParaRPr lang="en-US" dirty="0"/>
          </a:p>
        </p:txBody>
      </p:sp>
      <p:sp>
        <p:nvSpPr>
          <p:cNvPr id="3" name="Content Placeholder 16"/>
          <p:cNvSpPr txBox="1">
            <a:spLocks/>
          </p:cNvSpPr>
          <p:nvPr/>
        </p:nvSpPr>
        <p:spPr>
          <a:xfrm>
            <a:off x="972551" y="3587901"/>
            <a:ext cx="2923960" cy="30268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4 fish</a:t>
            </a:r>
          </a:p>
          <a:p>
            <a:r>
              <a:rPr lang="en-US" smtClean="0"/>
              <a:t>3 bacteria</a:t>
            </a:r>
          </a:p>
          <a:p>
            <a:r>
              <a:rPr lang="en-US" smtClean="0"/>
              <a:t>8 walls</a:t>
            </a:r>
          </a:p>
          <a:p>
            <a:r>
              <a:rPr lang="en-US" smtClean="0"/>
              <a:t>33 trenches</a:t>
            </a:r>
          </a:p>
          <a:p>
            <a:r>
              <a:rPr lang="en-US" smtClean="0"/>
              <a:t>23 backgrounds</a:t>
            </a:r>
          </a:p>
          <a:p>
            <a:endParaRPr lang="en-US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59" y="1707407"/>
            <a:ext cx="2710019" cy="1797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18" y="1694903"/>
            <a:ext cx="2081449" cy="1716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66" y="208617"/>
            <a:ext cx="260985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91" y="2065496"/>
            <a:ext cx="3504176" cy="350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03" y="2946219"/>
            <a:ext cx="2912736" cy="28159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91" y="2649656"/>
            <a:ext cx="4204757" cy="37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708" y="276729"/>
            <a:ext cx="812698" cy="81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12" y="337458"/>
            <a:ext cx="812698" cy="81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61" y="340119"/>
            <a:ext cx="812698" cy="812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7" y="272622"/>
            <a:ext cx="812698" cy="812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7" y="2140312"/>
            <a:ext cx="812698" cy="812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033" y="309430"/>
            <a:ext cx="812698" cy="812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82" y="2984415"/>
            <a:ext cx="812698" cy="812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44" y="1990843"/>
            <a:ext cx="812698" cy="812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99" y="1980416"/>
            <a:ext cx="812698" cy="812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988" y="1931249"/>
            <a:ext cx="812698" cy="812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24" y="2011758"/>
            <a:ext cx="812698" cy="812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90" y="2964997"/>
            <a:ext cx="812698" cy="8126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26" y="2953010"/>
            <a:ext cx="812698" cy="8126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34" y="2879148"/>
            <a:ext cx="812698" cy="8126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782" y="1947080"/>
            <a:ext cx="812698" cy="8126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82" y="1931249"/>
            <a:ext cx="812698" cy="8126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76" y="1990843"/>
            <a:ext cx="812698" cy="8126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23" y="335917"/>
            <a:ext cx="812698" cy="8126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31" y="369350"/>
            <a:ext cx="812698" cy="8126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093" y="375659"/>
            <a:ext cx="812698" cy="8126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873" y="2880904"/>
            <a:ext cx="812698" cy="8126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841" y="276729"/>
            <a:ext cx="812698" cy="8126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937" y="269698"/>
            <a:ext cx="812698" cy="8126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221" y="2935525"/>
            <a:ext cx="812985" cy="8129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89" y="292633"/>
            <a:ext cx="812698" cy="8126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99" y="269122"/>
            <a:ext cx="812698" cy="8126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37" y="5803949"/>
            <a:ext cx="812698" cy="81269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75" y="5875987"/>
            <a:ext cx="812698" cy="8126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39" y="5822542"/>
            <a:ext cx="812698" cy="81269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1" y="1165108"/>
            <a:ext cx="812698" cy="8126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9" y="1155974"/>
            <a:ext cx="812698" cy="8126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29" y="1105331"/>
            <a:ext cx="812698" cy="8126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633" y="4797803"/>
            <a:ext cx="812985" cy="8129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37" y="4815107"/>
            <a:ext cx="812985" cy="81298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05" y="4765044"/>
            <a:ext cx="812985" cy="81298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81" y="4779202"/>
            <a:ext cx="812985" cy="812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49" y="3876752"/>
            <a:ext cx="812985" cy="8129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9" y="3864971"/>
            <a:ext cx="812985" cy="8129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127" y="2964710"/>
            <a:ext cx="812985" cy="81298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446" y="3812738"/>
            <a:ext cx="812985" cy="81298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321" y="3876752"/>
            <a:ext cx="812985" cy="81298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954" y="3887860"/>
            <a:ext cx="812985" cy="81298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688" y="3876752"/>
            <a:ext cx="812985" cy="8129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58" y="4808124"/>
            <a:ext cx="812985" cy="81298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6" y="3876752"/>
            <a:ext cx="812985" cy="8129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176" y="4790685"/>
            <a:ext cx="812985" cy="81298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31" y="5803949"/>
            <a:ext cx="812698" cy="81269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144" y="5711994"/>
            <a:ext cx="812698" cy="8126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03" y="5789064"/>
            <a:ext cx="812698" cy="8126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2" y="5811851"/>
            <a:ext cx="812698" cy="81269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75" y="4879022"/>
            <a:ext cx="812698" cy="81269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83" y="4904328"/>
            <a:ext cx="812698" cy="81269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65" y="3985105"/>
            <a:ext cx="812698" cy="8126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29" y="3991354"/>
            <a:ext cx="812698" cy="81269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85" y="3087446"/>
            <a:ext cx="812698" cy="8126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39" y="3968980"/>
            <a:ext cx="812698" cy="8126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0" y="4898877"/>
            <a:ext cx="812698" cy="81269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69" y="3985903"/>
            <a:ext cx="812698" cy="81269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80" y="4879022"/>
            <a:ext cx="812698" cy="81269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07" y="3078176"/>
            <a:ext cx="812698" cy="81269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39" y="3080553"/>
            <a:ext cx="812698" cy="81269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97" y="3075162"/>
            <a:ext cx="812698" cy="81269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77" y="2152299"/>
            <a:ext cx="812698" cy="81269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08" y="2161816"/>
            <a:ext cx="812698" cy="81269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39" y="2161816"/>
            <a:ext cx="812698" cy="81269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13" y="4879022"/>
            <a:ext cx="812698" cy="81269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10" y="2152299"/>
            <a:ext cx="812698" cy="81269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10" y="3082210"/>
            <a:ext cx="812698" cy="81269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55" y="4002409"/>
            <a:ext cx="812698" cy="81269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212" y="5789064"/>
            <a:ext cx="812698" cy="81269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085" y="4765044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86" y="987171"/>
            <a:ext cx="5258226" cy="52582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209316"/>
            <a:ext cx="780097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206255"/>
            <a:ext cx="780097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206602"/>
            <a:ext cx="780097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187284"/>
            <a:ext cx="780097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466" y="-251816"/>
            <a:ext cx="6217854" cy="1478570"/>
          </a:xfrm>
        </p:spPr>
        <p:txBody>
          <a:bodyPr/>
          <a:lstStyle/>
          <a:p>
            <a:r>
              <a:rPr lang="en-US" dirty="0" smtClean="0"/>
              <a:t>Tile-based, layered graphics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33" y="5403218"/>
            <a:ext cx="1361139" cy="13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6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990" y="2689715"/>
            <a:ext cx="4258493" cy="1478570"/>
          </a:xfrm>
        </p:spPr>
        <p:txBody>
          <a:bodyPr/>
          <a:lstStyle/>
          <a:p>
            <a:pPr algn="ctr"/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33" y="5403218"/>
            <a:ext cx="1361139" cy="13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471103"/>
          </a:xfrm>
        </p:spPr>
        <p:txBody>
          <a:bodyPr/>
          <a:lstStyle/>
          <a:p>
            <a:r>
              <a:rPr lang="en-US" dirty="0" smtClean="0"/>
              <a:t>XNA Game Studio</a:t>
            </a:r>
          </a:p>
          <a:p>
            <a:r>
              <a:rPr lang="en-US" dirty="0" smtClean="0"/>
              <a:t>.NET Framework 4.0</a:t>
            </a:r>
          </a:p>
          <a:p>
            <a:r>
              <a:rPr lang="en-US" dirty="0" smtClean="0"/>
              <a:t>Windows 7 or later</a:t>
            </a:r>
          </a:p>
          <a:p>
            <a:r>
              <a:rPr lang="en-US" dirty="0" smtClean="0"/>
              <a:t>Windows Server 2008 R2</a:t>
            </a:r>
            <a:endParaRPr lang="en-US" dirty="0"/>
          </a:p>
        </p:txBody>
      </p:sp>
      <p:pic>
        <p:nvPicPr>
          <p:cNvPr id="4" name="Picture 4" descr="http://assets1.gameawards.se/images/55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044" y="1987696"/>
            <a:ext cx="3439367" cy="25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41412" y="2249487"/>
            <a:ext cx="9905999" cy="2471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XNA Game Studio</a:t>
            </a:r>
          </a:p>
          <a:p>
            <a:r>
              <a:rPr lang="en-US" dirty="0" smtClean="0"/>
              <a:t>.NET Framework 4.0</a:t>
            </a:r>
          </a:p>
          <a:p>
            <a:r>
              <a:rPr lang="en-US" dirty="0" smtClean="0"/>
              <a:t>Windows 7 or later</a:t>
            </a:r>
          </a:p>
          <a:p>
            <a:r>
              <a:rPr lang="en-US" dirty="0" smtClean="0"/>
              <a:t>Windows Server 2008 R2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24" y="1789856"/>
            <a:ext cx="2975206" cy="2975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268" y="2116828"/>
            <a:ext cx="2724918" cy="27249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68" y="2768526"/>
            <a:ext cx="5968732" cy="10178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33" y="5403218"/>
            <a:ext cx="1361139" cy="13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build="p"/>
      <p:bldP spid="6" grpId="1" uiExpand="1" build="allAtOnce"/>
      <p:bldP spid="6" grpId="2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07230"/>
            <a:ext cx="9905999" cy="3541714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C#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Easy to Use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Extensible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XNA Game Development Library (Microsoft)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Convenient Framework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Community Support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033" y="5403218"/>
            <a:ext cx="1361139" cy="1361139"/>
          </a:xfrm>
          <a:prstGeom prst="rect">
            <a:avLst/>
          </a:prstGeom>
        </p:spPr>
      </p:pic>
      <p:pic>
        <p:nvPicPr>
          <p:cNvPr id="11" name="Picture 2" descr="http://www.hephaestusproject.com/blog/wp-content/uploads/2014/01/csharp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00" y="2475449"/>
            <a:ext cx="1906173" cy="190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1.gameawards.se/images/55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802" y="2138772"/>
            <a:ext cx="3439367" cy="257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141413" y="2207402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C#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Extensible</a:t>
            </a:r>
          </a:p>
          <a:p>
            <a:r>
              <a:rPr lang="en-US" dirty="0" smtClean="0"/>
              <a:t>XNA Game Development Library (Microsoft)</a:t>
            </a:r>
          </a:p>
          <a:p>
            <a:pPr lvl="1"/>
            <a:r>
              <a:rPr lang="en-US" dirty="0" smtClean="0"/>
              <a:t>Convenient Framework</a:t>
            </a:r>
          </a:p>
          <a:p>
            <a:pPr lvl="1"/>
            <a:r>
              <a:rPr lang="en-US" dirty="0" smtClean="0"/>
              <a:t>Community Support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41413" y="2200880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Customized Map Editor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Plaintext map format was unfeasible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Custom map object prevents editing</a:t>
            </a:r>
          </a:p>
          <a:p>
            <a:pPr lvl="1"/>
            <a:r>
              <a:rPr lang="en-US" dirty="0" err="1" smtClean="0">
                <a:solidFill>
                  <a:schemeClr val="tx1">
                    <a:alpha val="50000"/>
                  </a:schemeClr>
                </a:solidFill>
              </a:rPr>
              <a:t>Tileset</a:t>
            </a:r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 stores graphics</a:t>
            </a:r>
          </a:p>
          <a:p>
            <a:pPr lvl="1"/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WYSIWYG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GIMP</a:t>
            </a:r>
          </a:p>
          <a:p>
            <a:r>
              <a:rPr lang="en-US" dirty="0" smtClean="0">
                <a:solidFill>
                  <a:schemeClr val="tx1">
                    <a:alpha val="50000"/>
                  </a:schemeClr>
                </a:solidFill>
              </a:rPr>
              <a:t>Perforce</a:t>
            </a:r>
          </a:p>
        </p:txBody>
      </p:sp>
      <p:pic>
        <p:nvPicPr>
          <p:cNvPr id="15" name="Picture 8" descr="http://www.perforce.com/sites/default/files/perforce-git-fusion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670" y="2661906"/>
            <a:ext cx="2005192" cy="21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393" y="2592498"/>
            <a:ext cx="2227746" cy="2291056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141413" y="2199856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Customized Map Editor</a:t>
            </a:r>
          </a:p>
          <a:p>
            <a:pPr lvl="1"/>
            <a:r>
              <a:rPr lang="en-US" dirty="0" smtClean="0"/>
              <a:t>Plaintext map format was unfeasible</a:t>
            </a:r>
          </a:p>
          <a:p>
            <a:pPr lvl="1"/>
            <a:r>
              <a:rPr lang="en-US" dirty="0" smtClean="0"/>
              <a:t>Custom map object prevents editing</a:t>
            </a:r>
          </a:p>
          <a:p>
            <a:pPr lvl="1"/>
            <a:r>
              <a:rPr lang="en-US" dirty="0" err="1" smtClean="0"/>
              <a:t>Tileset</a:t>
            </a:r>
            <a:r>
              <a:rPr lang="en-US" dirty="0" smtClean="0"/>
              <a:t> stores graphics</a:t>
            </a:r>
          </a:p>
          <a:p>
            <a:pPr lvl="1"/>
            <a:r>
              <a:rPr lang="en-US" dirty="0" smtClean="0"/>
              <a:t>WYSIWYG</a:t>
            </a:r>
          </a:p>
          <a:p>
            <a:r>
              <a:rPr lang="en-US" dirty="0" smtClean="0"/>
              <a:t>GIMP</a:t>
            </a:r>
          </a:p>
          <a:p>
            <a:r>
              <a:rPr lang="en-US" dirty="0" smtClean="0"/>
              <a:t>Perforce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940" y="2491838"/>
            <a:ext cx="3436652" cy="24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3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3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3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3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3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3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3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3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3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13" grpId="0" uiExpand="1" build="p"/>
      <p:bldP spid="13" grpId="1" uiExpand="1" build="allAtOnce"/>
      <p:bldP spid="13" grpId="3" uiExpand="1" build="allAtOnce"/>
      <p:bldP spid="13" grpId="4" build="allAtOnce"/>
      <p:bldP spid="14" grpId="0"/>
      <p:bldP spid="18" grpId="0" uiExpand="1" build="p"/>
      <p:bldP spid="18" grpId="1" uiExpand="1" build="allAtOnce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2129</TotalTime>
  <Words>295</Words>
  <Application>Microsoft Office PowerPoint</Application>
  <PresentationFormat>Widescreen</PresentationFormat>
  <Paragraphs>108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Tw Cen MT</vt:lpstr>
      <vt:lpstr>Circuit</vt:lpstr>
      <vt:lpstr>PowerPoint Presentation</vt:lpstr>
      <vt:lpstr>PowerPoint Presentation</vt:lpstr>
      <vt:lpstr>So You’re a Fish</vt:lpstr>
      <vt:lpstr>PowerPoint Presentation</vt:lpstr>
      <vt:lpstr>PowerPoint Presentation</vt:lpstr>
      <vt:lpstr>Tile-based, layered graphics</vt:lpstr>
      <vt:lpstr>demonstration</vt:lpstr>
      <vt:lpstr>System Environment</vt:lpstr>
      <vt:lpstr>Development Tools</vt:lpstr>
      <vt:lpstr>Lessons Learned</vt:lpstr>
      <vt:lpstr>System Future</vt:lpstr>
      <vt:lpstr>Questions?</vt:lpstr>
    </vt:vector>
  </TitlesOfParts>
  <Company>Seattle Pacific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aNGLER</dc:title>
  <dc:creator>Haas, Jonathan</dc:creator>
  <cp:lastModifiedBy>Brian</cp:lastModifiedBy>
  <cp:revision>88</cp:revision>
  <dcterms:created xsi:type="dcterms:W3CDTF">2014-03-15T03:24:54Z</dcterms:created>
  <dcterms:modified xsi:type="dcterms:W3CDTF">2014-06-11T02:56:46Z</dcterms:modified>
</cp:coreProperties>
</file>